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1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9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90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84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62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7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63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6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9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10FA-2EA1-4F4B-9069-333C958E9551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B272C-F9EE-41CB-8085-CE3D27286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41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飛び散る落書き">
            <a:extLst>
              <a:ext uri="{FF2B5EF4-FFF2-40B4-BE49-F238E27FC236}">
                <a16:creationId xmlns:a16="http://schemas.microsoft.com/office/drawing/2014/main" id="{92B47DDD-3FEF-5033-9012-44C6FE2B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622E87F-E942-3E6F-07ED-B9E57482F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11" t="16929" r="31251" b="6759"/>
          <a:stretch/>
        </p:blipFill>
        <p:spPr>
          <a:xfrm rot="20792475">
            <a:off x="460310" y="2387757"/>
            <a:ext cx="2163601" cy="30699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1747262-30A0-69F9-2F90-EF2F33CEE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38" t="19144" r="32935" b="8729"/>
          <a:stretch/>
        </p:blipFill>
        <p:spPr>
          <a:xfrm rot="1033486">
            <a:off x="4258050" y="2392802"/>
            <a:ext cx="2160057" cy="30598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00F829-FF93-7B0C-8158-55CE731E36B7}"/>
              </a:ext>
            </a:extLst>
          </p:cNvPr>
          <p:cNvSpPr/>
          <p:nvPr/>
        </p:nvSpPr>
        <p:spPr>
          <a:xfrm>
            <a:off x="2422036" y="2159086"/>
            <a:ext cx="2147472" cy="3069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8" name="テキスト ボックス 6">
            <a:extLst>
              <a:ext uri="{FF2B5EF4-FFF2-40B4-BE49-F238E27FC236}">
                <a16:creationId xmlns:a16="http://schemas.microsoft.com/office/drawing/2014/main" id="{6E15E129-21C3-AC02-4DC1-DDA264F6CCF3}"/>
              </a:ext>
            </a:extLst>
          </p:cNvPr>
          <p:cNvSpPr txBox="1"/>
          <p:nvPr/>
        </p:nvSpPr>
        <p:spPr>
          <a:xfrm>
            <a:off x="2525486" y="2489668"/>
            <a:ext cx="1930400" cy="1433051"/>
          </a:xfrm>
          <a:prstGeom prst="rect">
            <a:avLst/>
          </a:prstGeom>
          <a:solidFill>
            <a:schemeClr val="tx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ガイドブック</a:t>
            </a:r>
            <a:r>
              <a:rPr kumimoji="1" lang="en-US" altLang="ja-JP" sz="1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</a:p>
          <a:p>
            <a:pPr algn="ctr"/>
            <a:endParaRPr kumimoji="1" lang="en-US" altLang="ja-JP" sz="18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COMING</a:t>
            </a:r>
            <a:r>
              <a:rPr kumimoji="1" lang="en-US" altLang="ja-JP" sz="1400" baseline="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SOON !!</a:t>
            </a:r>
            <a:endParaRPr kumimoji="1" lang="ja-JP" altLang="en-US" sz="1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6">
            <a:extLst>
              <a:ext uri="{FF2B5EF4-FFF2-40B4-BE49-F238E27FC236}">
                <a16:creationId xmlns:a16="http://schemas.microsoft.com/office/drawing/2014/main" id="{57F3F97E-CB85-A03E-3BC9-F9DE67B984ED}"/>
              </a:ext>
            </a:extLst>
          </p:cNvPr>
          <p:cNvSpPr txBox="1"/>
          <p:nvPr/>
        </p:nvSpPr>
        <p:spPr>
          <a:xfrm>
            <a:off x="2839442" y="3980779"/>
            <a:ext cx="1312659" cy="1190170"/>
          </a:xfrm>
          <a:prstGeom prst="rect">
            <a:avLst/>
          </a:prstGeom>
          <a:solidFill>
            <a:schemeClr val="tx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6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2EC52D-D5B4-2D33-0827-99CA02499FFB}"/>
              </a:ext>
            </a:extLst>
          </p:cNvPr>
          <p:cNvSpPr txBox="1"/>
          <p:nvPr/>
        </p:nvSpPr>
        <p:spPr>
          <a:xfrm>
            <a:off x="279400" y="1687428"/>
            <a:ext cx="6299200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大阪商店街にぎわいキャンペーン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（個店ＰＲ事業）</a:t>
            </a:r>
            <a:endParaRPr kumimoji="1"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３か年計画最終年クライマックス</a:t>
            </a:r>
            <a:r>
              <a:rPr kumimoji="1" lang="en-US" altLang="ja-JP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!!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3976DF6D-2C81-A138-7D0C-5B1F836F0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705" y="7272879"/>
            <a:ext cx="6508590" cy="642744"/>
          </a:xfrm>
          <a:solidFill>
            <a:schemeClr val="lt1"/>
          </a:solidFill>
          <a:ln w="127000" cmpd="thickThin">
            <a:solidFill>
              <a:srgbClr val="FF0000"/>
            </a:solidFill>
          </a:ln>
        </p:spPr>
        <p:txBody>
          <a:bodyPr anchor="ctr">
            <a:normAutofit fontScale="92500"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応募期間：令和７年</a:t>
            </a:r>
            <a:r>
              <a:rPr kumimoji="1"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６月</a:t>
            </a:r>
            <a:r>
              <a:rPr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</a:t>
            </a:r>
            <a:r>
              <a:rPr kumimoji="1"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（金曜日）まで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6162DCE-AE57-6C2A-6071-8EE8E08BE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36" y="5684379"/>
            <a:ext cx="5829300" cy="1543461"/>
          </a:xfrm>
        </p:spPr>
        <p:txBody>
          <a:bodyPr>
            <a:normAutofit fontScale="90000"/>
          </a:bodyPr>
          <a:lstStyle/>
          <a:p>
            <a:r>
              <a:rPr kumimoji="1" lang="en-US" altLang="ja-JP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2023</a:t>
            </a:r>
            <a:r>
              <a:rPr kumimoji="1" lang="ja-JP" altLang="en-US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年・</a:t>
            </a:r>
            <a:r>
              <a:rPr kumimoji="1" lang="en-US" altLang="ja-JP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2024</a:t>
            </a:r>
            <a:r>
              <a:rPr kumimoji="1" lang="ja-JP" altLang="en-US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年で紹介しきれなかった商店街から、</a:t>
            </a:r>
            <a:br>
              <a:rPr kumimoji="1" lang="en-US" altLang="ja-JP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お薦めの店舗をピックアップ！</a:t>
            </a:r>
            <a:br>
              <a:rPr kumimoji="1"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「知る人ぞ知る名店」</a:t>
            </a:r>
            <a:br>
              <a:rPr kumimoji="1"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「昔ながらの老舗」</a:t>
            </a:r>
            <a:br>
              <a:rPr kumimoji="1"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「勢いのある新店舗」など</a:t>
            </a:r>
            <a:br>
              <a:rPr kumimoji="1" lang="en-US" altLang="ja-JP" sz="2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この機会にぜひご紹介ください！！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0BE73E8-58C1-094F-0D05-63A92E9D4726}"/>
              </a:ext>
            </a:extLst>
          </p:cNvPr>
          <p:cNvSpPr txBox="1">
            <a:spLocks/>
          </p:cNvSpPr>
          <p:nvPr/>
        </p:nvSpPr>
        <p:spPr>
          <a:xfrm>
            <a:off x="132763" y="7960662"/>
            <a:ext cx="6550532" cy="1189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応募方法：「</a:t>
            </a:r>
            <a:r>
              <a:rPr lang="ja-JP" altLang="en-US" sz="16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市内商店街個店</a:t>
            </a:r>
            <a:r>
              <a:rPr lang="en-US" altLang="ja-JP" sz="16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PR</a:t>
            </a:r>
            <a:r>
              <a:rPr lang="ja-JP" altLang="en-US" sz="1600" u="sng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事業　店舗推薦応募書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区商店会連盟会長の承認を得てから（承認者欄に記入）、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区商店会連盟を通じて応募期間中に大阪商店街にぎわ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/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いキャンペーン実行委員会事務局にご提出ください。</a:t>
            </a:r>
          </a:p>
        </p:txBody>
      </p:sp>
      <p:sp>
        <p:nvSpPr>
          <p:cNvPr id="2" name="字幕 2">
            <a:extLst>
              <a:ext uri="{FF2B5EF4-FFF2-40B4-BE49-F238E27FC236}">
                <a16:creationId xmlns:a16="http://schemas.microsoft.com/office/drawing/2014/main" id="{4C868523-7067-D796-1726-6C62C4AA028D}"/>
              </a:ext>
            </a:extLst>
          </p:cNvPr>
          <p:cNvSpPr txBox="1">
            <a:spLocks/>
          </p:cNvSpPr>
          <p:nvPr/>
        </p:nvSpPr>
        <p:spPr>
          <a:xfrm>
            <a:off x="1994803" y="8997230"/>
            <a:ext cx="6686550" cy="1061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00"/>
              </a:lnSpc>
            </a:pP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お問合せ先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大阪商店街にぎわいキャンペーン実行委員会事務局</a:t>
            </a:r>
            <a:endParaRPr lang="en-US" altLang="ja-JP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lnSpc>
                <a:spcPts val="500"/>
              </a:lnSpc>
            </a:pP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（大阪市経済戦略局産業振興課商業担当）</a:t>
            </a:r>
            <a:endParaRPr lang="en-US" altLang="ja-JP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lnSpc>
                <a:spcPts val="500"/>
              </a:lnSpc>
            </a:pP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（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TEL</a:t>
            </a:r>
            <a:r>
              <a:rPr lang="ja-JP" altLang="en-US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r>
              <a:rPr lang="en-US" altLang="ja-JP" sz="1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06-6615-3781</a:t>
            </a:r>
            <a:endParaRPr lang="ja-JP" altLang="en-US" sz="1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98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</TotalTime>
  <Words>159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HGS創英角ﾎﾟｯﾌﾟ体</vt:lpstr>
      <vt:lpstr>HG丸ｺﾞｼｯｸM-PRO</vt:lpstr>
      <vt:lpstr>Arial</vt:lpstr>
      <vt:lpstr>Calibri</vt:lpstr>
      <vt:lpstr>Calibri Light</vt:lpstr>
      <vt:lpstr>Office テーマ</vt:lpstr>
      <vt:lpstr>2023年・2024年で紹介しきれなかった商店街から、 お薦めの店舗をピックアップ！ 「知る人ぞ知る名店」 「昔ながらの老舗」 「勢いのある新店舗」など この機会にぜひご紹介ください！！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　睦 / YAMASHITA Mutsumi</dc:creator>
  <cp:lastModifiedBy>進 森浦</cp:lastModifiedBy>
  <cp:revision>15</cp:revision>
  <cp:lastPrinted>2025-04-30T05:02:51Z</cp:lastPrinted>
  <dcterms:created xsi:type="dcterms:W3CDTF">2025-03-10T02:31:51Z</dcterms:created>
  <dcterms:modified xsi:type="dcterms:W3CDTF">2025-04-30T05:04:22Z</dcterms:modified>
</cp:coreProperties>
</file>